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60" r:id="rId5"/>
    <p:sldId id="261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271057-DFD1-41BD-9E2F-AC87C14C7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235C04-8C76-4F3B-838F-9C6ADD19B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E53305-4BD2-4AA3-A472-C749A69F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59F00E-F70A-448F-86E3-696E48EB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C1E708-BF7E-4BA8-B9B3-12B3AD1F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56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DDB8E7-2380-400C-B98D-CC2F5F551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C0793A6-F4FC-4194-914A-A19FA9EF3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E001FC-6A64-4A07-9D3B-DDA0EC03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B0F9B8-5D24-45A6-910D-69502705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81E160-7564-4CA4-BFBF-9A336817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93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D886BC4-9589-40C7-8ECD-2E7B8A135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404D3FC-D759-444C-B1F4-4539E547F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6FEA4E-1F51-42D0-9460-6B06BA90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7EDD78-3E0D-4B7F-9D9C-02E8426A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DACE3B-C450-44E7-BFFC-0D2C5C26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0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AC6E81-0FAD-4024-A42D-F3889BA4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DB7675-A046-462D-9579-F99DA60CB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947D8A-C349-4778-8A04-0FB8389D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C4875A-EB30-4794-ADC2-9ABC3A5A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114560-CBFE-4738-A2D6-A6E25596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68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956F1D-9A8C-4185-AEFB-D5951E38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C8E170-61FD-4AE2-BAC1-B2ACFD08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637733-874A-4EAA-BE76-F2F884DA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D0EA46-C5B0-483E-B19F-367C5087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542A58-D9E9-480A-90E4-BB5088F8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69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027E60-E8F9-4C19-B22E-0DF44479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5D68CE-3F60-48A8-A870-470D097D9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536FE44-221E-4F6C-8993-FEC2FFFCB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B2B9650-E917-450A-BF5E-D01C7A7D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E01D39A-7150-425F-A86C-6736A817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025EDF-84F5-45B8-B7DD-6E8B7EDD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2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C286F3-E803-4CE7-B38B-141C2243D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94C105-81B9-4311-A9AE-6C0625D3D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861B99A-0F87-4C6E-943E-390E819BF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DB481A3-8489-4E6D-B957-4159E08D2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00885E-FE32-4CDF-924B-3F75119A6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9037747-C98F-4CD8-A586-D3877CAD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698E2A3-C3BC-4BAB-AFED-570746F6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8F22167-12C8-4FF0-A4CA-B546F179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16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657351-5648-49C5-B618-85F9994B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AFD8535-9E10-47B5-AF50-775258B9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5AD2E5E-327C-48F4-A6A2-D395AF3A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7C5990B-E3C2-497F-9B23-84BDA32C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58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D6F2C50-E5F2-42E6-95AE-D1DEA474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4E66C37-EBE5-43CE-9D50-D6EBD550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993211D-F6ED-4F7E-95C5-04DC62A0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380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ECD808-94CF-4D52-BD3D-FB65B16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0EF1E1-5E35-4503-994A-9FFC4083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82B48C6-53FF-4C63-856C-E5DBB90A8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966806C-59BD-491F-A2EB-02264035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E99F12A-E84D-42EF-B26D-43F7E081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6A8EBC-1490-4E1F-B936-7F072B26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29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C712E8-2249-4590-A811-65751192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642772F-E5F7-4973-8A89-9DEBA3A79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5429D-1F95-4E3B-A12B-D7908A43F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ABFB01-706B-49A8-BF19-DC68BB5B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3B42C6-9DA6-41A9-AF3D-26758603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23859F-276A-4CA3-9B49-FF7427DE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98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B1BE3D2-630B-46D7-9C2E-D5B2ADA1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53F711E-1D1D-4CD4-B4ED-367EDA700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AEFA91-367C-4D55-8B60-D70E34B8F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C1B42-2DAD-4A7D-B1E3-B9B603EBEE0C}" type="datetimeFigureOut">
              <a:rPr lang="ko-KR" altLang="en-US" smtClean="0"/>
              <a:t>2021-07-15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1BCDCC-3D87-4E1E-940C-824EF48C8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E4700-308A-419E-94A8-36F36C554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84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B1594E-7433-4CEE-A1E8-D1BB294A9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CAN Interface 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CDD2D51-07E9-4D4E-96DC-CB2A66DD5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Version 1.1</a:t>
            </a:r>
          </a:p>
          <a:p>
            <a:endParaRPr lang="en-US" altLang="ko-KR" dirty="0"/>
          </a:p>
          <a:p>
            <a:r>
              <a:rPr lang="en-US" altLang="ko-KR" dirty="0"/>
              <a:t>Wang </a:t>
            </a:r>
            <a:r>
              <a:rPr lang="en-US" altLang="ko-KR" dirty="0" err="1"/>
              <a:t>Hyunho</a:t>
            </a:r>
            <a:endParaRPr lang="en-US" altLang="ko-KR" dirty="0"/>
          </a:p>
          <a:p>
            <a:r>
              <a:rPr lang="en-US" altLang="ko-KR" dirty="0"/>
              <a:t>2021-07-15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02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445FA149-DA97-4674-84A7-6D8A293D0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520676"/>
              </p:ext>
            </p:extLst>
          </p:nvPr>
        </p:nvGraphicFramePr>
        <p:xfrm>
          <a:off x="1092994" y="655372"/>
          <a:ext cx="9559925" cy="168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962">
                  <a:extLst>
                    <a:ext uri="{9D8B030D-6E8A-4147-A177-3AD203B41FA5}">
                      <a16:colId xmlns:a16="http://schemas.microsoft.com/office/drawing/2014/main" val="389741727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729804278"/>
                    </a:ext>
                  </a:extLst>
                </a:gridCol>
                <a:gridCol w="6545263">
                  <a:extLst>
                    <a:ext uri="{9D8B030D-6E8A-4147-A177-3AD203B41FA5}">
                      <a16:colId xmlns:a16="http://schemas.microsoft.com/office/drawing/2014/main" val="2460387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/>
                        <a:t>Date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/>
                        <a:t>Version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/>
                        <a:t>Description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90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/>
                        <a:t>2021-06-30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1.0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Released.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840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/>
                        <a:t>2021-07-15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1.1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STM32F429II Clock: Internal 144MHz -&gt; External 180MHz </a:t>
                      </a:r>
                    </a:p>
                    <a:p>
                      <a:pPr latinLnBrk="1"/>
                      <a:r>
                        <a:rPr lang="en-US" altLang="ko-KR" sz="1400" dirty="0"/>
                        <a:t>STM32F429II CAN baud rate: 500Kbps -&gt; 400Kbps</a:t>
                      </a:r>
                      <a:endParaRPr lang="ko-KR" altLang="en-US" sz="1400" dirty="0"/>
                    </a:p>
                    <a:p>
                      <a:pPr latinLnBrk="1"/>
                      <a:r>
                        <a:rPr lang="en-US" altLang="ko-KR" sz="1400" dirty="0"/>
                        <a:t>STM32F103RE Clock: Internal 8MHz -&gt; Internal 60MHz </a:t>
                      </a:r>
                    </a:p>
                    <a:p>
                      <a:pPr latinLnBrk="1"/>
                      <a:r>
                        <a:rPr lang="en-US" altLang="ko-KR" sz="1400" dirty="0"/>
                        <a:t>STM32F103RE CAN baud rate: 500Kbps -&gt; 400Kbps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913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46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3B40D282-E170-4643-B8B1-09C1665A9187}"/>
              </a:ext>
            </a:extLst>
          </p:cNvPr>
          <p:cNvGrpSpPr/>
          <p:nvPr/>
        </p:nvGrpSpPr>
        <p:grpSpPr>
          <a:xfrm>
            <a:off x="1741394" y="2477808"/>
            <a:ext cx="9130584" cy="482943"/>
            <a:chOff x="2459865" y="2054180"/>
            <a:chExt cx="9130584" cy="482943"/>
          </a:xfrm>
        </p:grpSpPr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9D6402E3-CB10-4DB8-A820-F8CEFC12BE8C}"/>
                </a:ext>
              </a:extLst>
            </p:cNvPr>
            <p:cNvSpPr/>
            <p:nvPr/>
          </p:nvSpPr>
          <p:spPr>
            <a:xfrm>
              <a:off x="2459865" y="2054180"/>
              <a:ext cx="1629177" cy="48294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Control Board</a:t>
              </a:r>
              <a:endParaRPr lang="ko-KR" altLang="en-US" sz="1400" dirty="0"/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28A078C4-F4AB-4253-8308-C97DDBCC2D65}"/>
                </a:ext>
              </a:extLst>
            </p:cNvPr>
            <p:cNvSpPr/>
            <p:nvPr/>
          </p:nvSpPr>
          <p:spPr>
            <a:xfrm>
              <a:off x="4758744" y="2054180"/>
              <a:ext cx="1827728" cy="48294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Driver Board</a:t>
              </a:r>
              <a:endParaRPr lang="ko-KR" altLang="en-US" sz="1400" dirty="0"/>
            </a:p>
          </p:txBody>
        </p:sp>
        <p:sp>
          <p:nvSpPr>
            <p:cNvPr id="7" name="화살표: 왼쪽/오른쪽 6">
              <a:extLst>
                <a:ext uri="{FF2B5EF4-FFF2-40B4-BE49-F238E27FC236}">
                  <a16:creationId xmlns:a16="http://schemas.microsoft.com/office/drawing/2014/main" id="{98CB3265-4171-48FE-80F8-D29E76156D0B}"/>
                </a:ext>
              </a:extLst>
            </p:cNvPr>
            <p:cNvSpPr/>
            <p:nvPr/>
          </p:nvSpPr>
          <p:spPr>
            <a:xfrm>
              <a:off x="4089042" y="2167620"/>
              <a:ext cx="669702" cy="24147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40D99284-36CC-4CB7-B788-DF88BA6BFE8B}"/>
                </a:ext>
              </a:extLst>
            </p:cNvPr>
            <p:cNvSpPr/>
            <p:nvPr/>
          </p:nvSpPr>
          <p:spPr>
            <a:xfrm>
              <a:off x="7256174" y="2054180"/>
              <a:ext cx="1827728" cy="48294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Driver Board</a:t>
              </a:r>
              <a:endParaRPr lang="ko-KR" altLang="en-US" sz="1400" dirty="0"/>
            </a:p>
          </p:txBody>
        </p:sp>
        <p:sp>
          <p:nvSpPr>
            <p:cNvPr id="9" name="화살표: 왼쪽/오른쪽 8">
              <a:extLst>
                <a:ext uri="{FF2B5EF4-FFF2-40B4-BE49-F238E27FC236}">
                  <a16:creationId xmlns:a16="http://schemas.microsoft.com/office/drawing/2014/main" id="{EF2A2D95-B12B-4642-94A7-149900CB4DF1}"/>
                </a:ext>
              </a:extLst>
            </p:cNvPr>
            <p:cNvSpPr/>
            <p:nvPr/>
          </p:nvSpPr>
          <p:spPr>
            <a:xfrm>
              <a:off x="6586472" y="2167620"/>
              <a:ext cx="669702" cy="24147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24436822-221C-41B1-9CEC-0BA7A35601E3}"/>
                </a:ext>
              </a:extLst>
            </p:cNvPr>
            <p:cNvSpPr/>
            <p:nvPr/>
          </p:nvSpPr>
          <p:spPr>
            <a:xfrm>
              <a:off x="9762721" y="2054180"/>
              <a:ext cx="1827728" cy="48294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Driver Board</a:t>
              </a:r>
              <a:endParaRPr lang="ko-KR" altLang="en-US" sz="1400" dirty="0"/>
            </a:p>
          </p:txBody>
        </p:sp>
        <p:sp>
          <p:nvSpPr>
            <p:cNvPr id="11" name="화살표: 왼쪽/오른쪽 10">
              <a:extLst>
                <a:ext uri="{FF2B5EF4-FFF2-40B4-BE49-F238E27FC236}">
                  <a16:creationId xmlns:a16="http://schemas.microsoft.com/office/drawing/2014/main" id="{8AA6FBCA-AF61-49DF-9197-EEDB536E1370}"/>
                </a:ext>
              </a:extLst>
            </p:cNvPr>
            <p:cNvSpPr/>
            <p:nvPr/>
          </p:nvSpPr>
          <p:spPr>
            <a:xfrm>
              <a:off x="9093019" y="2167620"/>
              <a:ext cx="669702" cy="24147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16A6246-BEE3-4BF7-9205-F472805047FC}"/>
              </a:ext>
            </a:extLst>
          </p:cNvPr>
          <p:cNvSpPr txBox="1"/>
          <p:nvPr/>
        </p:nvSpPr>
        <p:spPr>
          <a:xfrm>
            <a:off x="340101" y="966448"/>
            <a:ext cx="8707307" cy="4744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400" dirty="0"/>
              <a:t>요약</a:t>
            </a:r>
            <a:endParaRPr lang="en-US" altLang="ko-KR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/>
              <a:t>Step motor </a:t>
            </a:r>
            <a:r>
              <a:rPr lang="ko-KR" altLang="en-US" sz="1200" dirty="0"/>
              <a:t>구동을 위한 </a:t>
            </a:r>
            <a:r>
              <a:rPr lang="en-US" altLang="ko-KR" sz="1200" dirty="0"/>
              <a:t>Control Board</a:t>
            </a:r>
            <a:r>
              <a:rPr lang="ko-KR" altLang="en-US" sz="1200" dirty="0"/>
              <a:t>와 </a:t>
            </a:r>
            <a:r>
              <a:rPr lang="en-US" altLang="ko-KR" sz="1200" dirty="0"/>
              <a:t>Driver Board</a:t>
            </a:r>
            <a:r>
              <a:rPr lang="ko-KR" altLang="en-US" sz="1200" dirty="0"/>
              <a:t> 간 </a:t>
            </a:r>
            <a:r>
              <a:rPr lang="en-US" altLang="ko-KR" sz="1200" dirty="0"/>
              <a:t>Can Interface </a:t>
            </a:r>
            <a:r>
              <a:rPr lang="ko-KR" altLang="en-US" sz="1200" dirty="0"/>
              <a:t>구현</a:t>
            </a:r>
            <a:endParaRPr lang="en-US" altLang="ko-KR" sz="12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진행 내용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200" dirty="0"/>
              <a:t>Control Board, Driver Board </a:t>
            </a:r>
            <a:r>
              <a:rPr lang="ko-KR" altLang="en-US" sz="1200" dirty="0"/>
              <a:t>각각 </a:t>
            </a:r>
            <a:r>
              <a:rPr lang="en-US" altLang="ko-KR" sz="1200" dirty="0"/>
              <a:t>Can Interface </a:t>
            </a:r>
            <a:r>
              <a:rPr lang="ko-KR" altLang="en-US" sz="1200" dirty="0"/>
              <a:t>구현 및 테스트 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200" dirty="0"/>
              <a:t>Control Board</a:t>
            </a:r>
            <a:r>
              <a:rPr lang="ko-KR" altLang="en-US" sz="1200" dirty="0"/>
              <a:t>와 </a:t>
            </a:r>
            <a:r>
              <a:rPr lang="en-US" altLang="ko-KR" sz="1200" dirty="0"/>
              <a:t>Driver Board</a:t>
            </a:r>
            <a:r>
              <a:rPr lang="ko-KR" altLang="en-US" sz="1200" dirty="0"/>
              <a:t>를 </a:t>
            </a:r>
            <a:r>
              <a:rPr lang="en-US" altLang="ko-KR" sz="1200" dirty="0"/>
              <a:t>1:N </a:t>
            </a:r>
            <a:r>
              <a:rPr lang="ko-KR" altLang="en-US" sz="1200" dirty="0"/>
              <a:t>연결 테스트 진행 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200" dirty="0"/>
              <a:t>신호 감쇄 확인 및 보드 수정 </a:t>
            </a:r>
            <a:r>
              <a:rPr lang="en-US" altLang="ko-KR" sz="1200" dirty="0"/>
              <a:t>(33</a:t>
            </a:r>
            <a:r>
              <a:rPr lang="ko-KR" altLang="en-US" sz="1200" dirty="0"/>
              <a:t>옴</a:t>
            </a:r>
            <a:r>
              <a:rPr lang="en-US" altLang="ko-KR" sz="1200" dirty="0"/>
              <a:t>-&gt;0</a:t>
            </a:r>
            <a:r>
              <a:rPr lang="ko-KR" altLang="en-US" sz="1200" dirty="0"/>
              <a:t>옴</a:t>
            </a:r>
            <a:r>
              <a:rPr lang="en-US" altLang="ko-KR" sz="1200" dirty="0"/>
              <a:t>), </a:t>
            </a:r>
            <a:r>
              <a:rPr lang="ko-KR" altLang="en-US" sz="1200" dirty="0"/>
              <a:t>수정 완료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200" dirty="0"/>
              <a:t>송수신 테스트 완료 </a:t>
            </a:r>
            <a:endParaRPr lang="en-US" altLang="ko-KR" sz="1200" dirty="0"/>
          </a:p>
          <a:p>
            <a:pPr marL="742950" lvl="1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/>
              <a:t>H/W  </a:t>
            </a:r>
            <a:r>
              <a:rPr lang="ko-KR" altLang="en-US" sz="1400" dirty="0"/>
              <a:t>및 </a:t>
            </a:r>
            <a:r>
              <a:rPr lang="en-US" altLang="ko-KR" sz="1400" dirty="0"/>
              <a:t>CAN </a:t>
            </a:r>
            <a:r>
              <a:rPr lang="ko-KR" altLang="en-US" sz="1400" dirty="0"/>
              <a:t>구성</a:t>
            </a: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3B94FDE7-EA61-4673-967C-9FCCC4FD9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81301"/>
              </p:ext>
            </p:extLst>
          </p:nvPr>
        </p:nvGraphicFramePr>
        <p:xfrm>
          <a:off x="1741394" y="4176276"/>
          <a:ext cx="8127999" cy="181438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4372">
                  <a:extLst>
                    <a:ext uri="{9D8B030D-6E8A-4147-A177-3AD203B41FA5}">
                      <a16:colId xmlns:a16="http://schemas.microsoft.com/office/drawing/2014/main" val="2451376484"/>
                    </a:ext>
                  </a:extLst>
                </a:gridCol>
                <a:gridCol w="3220570">
                  <a:extLst>
                    <a:ext uri="{9D8B030D-6E8A-4147-A177-3AD203B41FA5}">
                      <a16:colId xmlns:a16="http://schemas.microsoft.com/office/drawing/2014/main" val="2842975354"/>
                    </a:ext>
                  </a:extLst>
                </a:gridCol>
                <a:gridCol w="3263057">
                  <a:extLst>
                    <a:ext uri="{9D8B030D-6E8A-4147-A177-3AD203B41FA5}">
                      <a16:colId xmlns:a16="http://schemas.microsoft.com/office/drawing/2014/main" val="1443801000"/>
                    </a:ext>
                  </a:extLst>
                </a:gridCol>
              </a:tblGrid>
              <a:tr h="302398">
                <a:tc>
                  <a:txBody>
                    <a:bodyPr/>
                    <a:lstStyle/>
                    <a:p>
                      <a:pPr algn="ctr"/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Control Board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Driver Board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69195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dirty="0"/>
                        <a:t>MCU Part Name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STM32F429II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STM32F103RE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4554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MCU System Clock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</a:rPr>
                        <a:t>180MHz (External)</a:t>
                      </a:r>
                      <a:endParaRPr lang="ko-KR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</a:rPr>
                        <a:t>60MHz (Internal)</a:t>
                      </a:r>
                      <a:endParaRPr lang="ko-KR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478686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Used CAN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CAN2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CAN1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06758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CAN Mode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Slave Mode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Master Mode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14712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Baud rate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</a:rPr>
                        <a:t>400Kbps</a:t>
                      </a:r>
                      <a:endParaRPr lang="ko-KR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</a:rPr>
                        <a:t>400Kbps</a:t>
                      </a:r>
                      <a:endParaRPr lang="ko-KR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917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57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FF134914-821F-4082-AC25-FA2604F97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582" y="2075604"/>
            <a:ext cx="6980836" cy="3366799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A319DA-CC9F-4BCB-B4E1-312EFB59A263}"/>
              </a:ext>
            </a:extLst>
          </p:cNvPr>
          <p:cNvSpPr txBox="1"/>
          <p:nvPr/>
        </p:nvSpPr>
        <p:spPr>
          <a:xfrm>
            <a:off x="340101" y="966448"/>
            <a:ext cx="8707307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Project</a:t>
            </a:r>
            <a:r>
              <a:rPr lang="ko-KR" altLang="en-US" sz="1400" dirty="0"/>
              <a:t> 구성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altLang="ko-KR" sz="1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FAF308-DA85-4EB3-9C76-17A29A5FBDFA}"/>
              </a:ext>
            </a:extLst>
          </p:cNvPr>
          <p:cNvSpPr txBox="1"/>
          <p:nvPr/>
        </p:nvSpPr>
        <p:spPr>
          <a:xfrm>
            <a:off x="5546912" y="3922085"/>
            <a:ext cx="933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User files</a:t>
            </a:r>
          </a:p>
          <a:p>
            <a:endParaRPr lang="ko-KR" altLang="en-US" sz="1400" dirty="0"/>
          </a:p>
        </p:txBody>
      </p:sp>
      <p:sp>
        <p:nvSpPr>
          <p:cNvPr id="25" name="오른쪽 중괄호 24">
            <a:extLst>
              <a:ext uri="{FF2B5EF4-FFF2-40B4-BE49-F238E27FC236}">
                <a16:creationId xmlns:a16="http://schemas.microsoft.com/office/drawing/2014/main" id="{9CB74411-5B22-494E-BFC6-8329C8C9DD11}"/>
              </a:ext>
            </a:extLst>
          </p:cNvPr>
          <p:cNvSpPr/>
          <p:nvPr/>
        </p:nvSpPr>
        <p:spPr>
          <a:xfrm>
            <a:off x="5284526" y="3580567"/>
            <a:ext cx="262386" cy="97126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3C6E5216-B580-44EF-ACDB-798DBB5DB95D}"/>
              </a:ext>
            </a:extLst>
          </p:cNvPr>
          <p:cNvCxnSpPr/>
          <p:nvPr/>
        </p:nvCxnSpPr>
        <p:spPr>
          <a:xfrm>
            <a:off x="3731559" y="3267635"/>
            <a:ext cx="0" cy="2151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D4BB73D-6742-4D15-BF25-1DF7CE54CCFC}"/>
              </a:ext>
            </a:extLst>
          </p:cNvPr>
          <p:cNvSpPr txBox="1"/>
          <p:nvPr/>
        </p:nvSpPr>
        <p:spPr>
          <a:xfrm>
            <a:off x="3288168" y="2962807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dirty="0"/>
              <a:t>Backup file</a:t>
            </a:r>
            <a:endParaRPr lang="ko-KR" altLang="en-US" sz="1100" dirty="0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E2DFEA98-E864-43CB-ABB8-C2AB4537FFC5}"/>
              </a:ext>
            </a:extLst>
          </p:cNvPr>
          <p:cNvCxnSpPr/>
          <p:nvPr/>
        </p:nvCxnSpPr>
        <p:spPr>
          <a:xfrm>
            <a:off x="3731559" y="4992104"/>
            <a:ext cx="0" cy="2151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FD3DBA7-37D6-4AD5-85CA-D310D77C6078}"/>
              </a:ext>
            </a:extLst>
          </p:cNvPr>
          <p:cNvSpPr txBox="1"/>
          <p:nvPr/>
        </p:nvSpPr>
        <p:spPr>
          <a:xfrm>
            <a:off x="3344167" y="4730494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Backup file</a:t>
            </a:r>
            <a:endParaRPr lang="ko-KR" altLang="en-US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22FF42-4EB9-498E-B278-EADA90996822}"/>
              </a:ext>
            </a:extLst>
          </p:cNvPr>
          <p:cNvSpPr txBox="1"/>
          <p:nvPr/>
        </p:nvSpPr>
        <p:spPr>
          <a:xfrm>
            <a:off x="1204888" y="2895754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Driver board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5184FD-4379-4D8C-95FD-3743CE24926F}"/>
              </a:ext>
            </a:extLst>
          </p:cNvPr>
          <p:cNvSpPr txBox="1"/>
          <p:nvPr/>
        </p:nvSpPr>
        <p:spPr>
          <a:xfrm>
            <a:off x="1100395" y="4507689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Control board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35" name="왼쪽 중괄호 34">
            <a:extLst>
              <a:ext uri="{FF2B5EF4-FFF2-40B4-BE49-F238E27FC236}">
                <a16:creationId xmlns:a16="http://schemas.microsoft.com/office/drawing/2014/main" id="{7E3DA564-C18E-4128-9248-93E1A0D6FE07}"/>
              </a:ext>
            </a:extLst>
          </p:cNvPr>
          <p:cNvSpPr/>
          <p:nvPr/>
        </p:nvSpPr>
        <p:spPr>
          <a:xfrm>
            <a:off x="2104196" y="2373406"/>
            <a:ext cx="262386" cy="129091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왼쪽 중괄호 35">
            <a:extLst>
              <a:ext uri="{FF2B5EF4-FFF2-40B4-BE49-F238E27FC236}">
                <a16:creationId xmlns:a16="http://schemas.microsoft.com/office/drawing/2014/main" id="{78632362-814F-440E-B2EA-DB12FB25A6F7}"/>
              </a:ext>
            </a:extLst>
          </p:cNvPr>
          <p:cNvSpPr/>
          <p:nvPr/>
        </p:nvSpPr>
        <p:spPr>
          <a:xfrm>
            <a:off x="2106340" y="3962126"/>
            <a:ext cx="262386" cy="129091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54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 </a:t>
            </a:r>
            <a:endParaRPr lang="ko-KR" altLang="en-US" sz="2800" dirty="0"/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613F150-6C04-4048-86F8-866751F36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000139"/>
              </p:ext>
            </p:extLst>
          </p:nvPr>
        </p:nvGraphicFramePr>
        <p:xfrm>
          <a:off x="1062316" y="1498639"/>
          <a:ext cx="9601200" cy="441722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68712">
                  <a:extLst>
                    <a:ext uri="{9D8B030D-6E8A-4147-A177-3AD203B41FA5}">
                      <a16:colId xmlns:a16="http://schemas.microsoft.com/office/drawing/2014/main" val="2451376484"/>
                    </a:ext>
                  </a:extLst>
                </a:gridCol>
                <a:gridCol w="1524866">
                  <a:extLst>
                    <a:ext uri="{9D8B030D-6E8A-4147-A177-3AD203B41FA5}">
                      <a16:colId xmlns:a16="http://schemas.microsoft.com/office/drawing/2014/main" val="2842975354"/>
                    </a:ext>
                  </a:extLst>
                </a:gridCol>
                <a:gridCol w="1432112">
                  <a:extLst>
                    <a:ext uri="{9D8B030D-6E8A-4147-A177-3AD203B41FA5}">
                      <a16:colId xmlns:a16="http://schemas.microsoft.com/office/drawing/2014/main" val="1443801000"/>
                    </a:ext>
                  </a:extLst>
                </a:gridCol>
                <a:gridCol w="1230406">
                  <a:extLst>
                    <a:ext uri="{9D8B030D-6E8A-4147-A177-3AD203B41FA5}">
                      <a16:colId xmlns:a16="http://schemas.microsoft.com/office/drawing/2014/main" val="3973624409"/>
                    </a:ext>
                  </a:extLst>
                </a:gridCol>
                <a:gridCol w="2675964">
                  <a:extLst>
                    <a:ext uri="{9D8B030D-6E8A-4147-A177-3AD203B41FA5}">
                      <a16:colId xmlns:a16="http://schemas.microsoft.com/office/drawing/2014/main" val="533345892"/>
                    </a:ext>
                  </a:extLst>
                </a:gridCol>
                <a:gridCol w="1869140">
                  <a:extLst>
                    <a:ext uri="{9D8B030D-6E8A-4147-A177-3AD203B41FA5}">
                      <a16:colId xmlns:a16="http://schemas.microsoft.com/office/drawing/2014/main" val="3344521097"/>
                    </a:ext>
                  </a:extLst>
                </a:gridCol>
              </a:tblGrid>
              <a:tr h="25673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50" dirty="0"/>
                        <a:t>Group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Control Board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Driver Board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Type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Description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File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6919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CAN*</a:t>
                      </a:r>
                      <a:r>
                        <a:rPr lang="ko-KR" altLang="en-US" sz="1050" dirty="0"/>
                        <a:t> </a:t>
                      </a:r>
                      <a:r>
                        <a:rPr lang="en-US" altLang="ko-KR" sz="1050" dirty="0"/>
                        <a:t>can;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CAN*</a:t>
                      </a:r>
                      <a:r>
                        <a:rPr lang="ko-KR" altLang="en-US" sz="1050" dirty="0"/>
                        <a:t> </a:t>
                      </a:r>
                      <a:r>
                        <a:rPr lang="en-US" altLang="ko-KR" sz="1050" dirty="0"/>
                        <a:t>can;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Extern pointer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can-&gt;xxx()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4554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CanSetIntr0</a:t>
                      </a:r>
                    </a:p>
                    <a:p>
                      <a:pPr algn="ctr" latinLnBrk="1"/>
                      <a:r>
                        <a:rPr lang="en-US" altLang="ko-KR" sz="1050" dirty="0"/>
                        <a:t>CanResetIntr0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CanSetIntr0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CanResetIntr0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Rx Interrupt Flag </a:t>
                      </a:r>
                      <a:r>
                        <a:rPr lang="ko-KR" altLang="en-US" sz="1050" dirty="0"/>
                        <a:t>설정 및 리셋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06758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CanInit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CanInit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 Library </a:t>
                      </a:r>
                      <a:r>
                        <a:rPr lang="ko-KR" altLang="en-US" sz="1050" dirty="0"/>
                        <a:t>초기화</a:t>
                      </a:r>
                      <a:endParaRPr lang="en-US" altLang="ko-K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14712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CanConfig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CanConfig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CAN alternate function </a:t>
                      </a:r>
                      <a:r>
                        <a:rPr lang="ko-KR" altLang="en-US" sz="1050" dirty="0"/>
                        <a:t>구성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917598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CanSend</a:t>
                      </a:r>
                      <a:r>
                        <a:rPr lang="en-US" altLang="ko-KR" sz="1050" dirty="0"/>
                        <a:t>(…)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CanSend</a:t>
                      </a:r>
                      <a:r>
                        <a:rPr lang="en-US" altLang="ko-KR" sz="1050" dirty="0"/>
                        <a:t>(…)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CAN TX </a:t>
                      </a:r>
                      <a:r>
                        <a:rPr lang="ko-KR" altLang="en-US" sz="1050" dirty="0"/>
                        <a:t>전송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02495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BSP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UserClockSetting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-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STM32F429II</a:t>
                      </a:r>
                      <a:r>
                        <a:rPr lang="ko-KR" altLang="en-US" sz="1050" dirty="0"/>
                        <a:t>의</a:t>
                      </a:r>
                      <a:r>
                        <a:rPr lang="en-US" altLang="ko-KR" sz="1050" dirty="0"/>
                        <a:t> PLL Clock</a:t>
                      </a:r>
                      <a:r>
                        <a:rPr lang="ko-KR" altLang="en-US" sz="1050" dirty="0"/>
                        <a:t> 설정 </a:t>
                      </a:r>
                      <a:r>
                        <a:rPr lang="en-US" altLang="ko-KR" sz="1050" dirty="0"/>
                        <a:t>144MHz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f429bsp.h, f429bsp.c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922383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BspInit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BspInit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Board support packet </a:t>
                      </a:r>
                      <a:r>
                        <a:rPr lang="ko-KR" altLang="en-US" sz="1050" dirty="0"/>
                        <a:t>초기화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fxxxbsp.h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fxxxbsp.c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096829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SetTimer0()</a:t>
                      </a:r>
                      <a:endParaRPr lang="ko-KR" altLang="en-US" sz="1050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ResetTimer0()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SetTimer0()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ResetTimer0()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Timer Interrupt Flag </a:t>
                      </a:r>
                      <a:r>
                        <a:rPr lang="ko-KR" altLang="en-US" sz="1050" dirty="0"/>
                        <a:t>설정 및 리셋</a:t>
                      </a:r>
                    </a:p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fxxxbsp.h, fxxxbsp.c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57127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LedInit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LedInit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LED </a:t>
                      </a:r>
                      <a:r>
                        <a:rPr lang="ko-KR" altLang="en-US" sz="1050" dirty="0"/>
                        <a:t>초기화</a:t>
                      </a:r>
                      <a:r>
                        <a:rPr lang="en-US" altLang="ko-KR" sz="1050" dirty="0"/>
                        <a:t>, Control 2</a:t>
                      </a:r>
                      <a:r>
                        <a:rPr lang="ko-KR" altLang="en-US" sz="1050" dirty="0"/>
                        <a:t>개</a:t>
                      </a:r>
                      <a:r>
                        <a:rPr lang="en-US" altLang="ko-KR" sz="1050" dirty="0"/>
                        <a:t>, Driver</a:t>
                      </a:r>
                      <a:r>
                        <a:rPr lang="ko-KR" altLang="en-US" sz="1050" dirty="0"/>
                        <a:t> </a:t>
                      </a:r>
                      <a:r>
                        <a:rPr lang="en-US" altLang="ko-KR" sz="1050" dirty="0"/>
                        <a:t>1</a:t>
                      </a:r>
                      <a:r>
                        <a:rPr lang="ko-KR" altLang="en-US" sz="1050" dirty="0"/>
                        <a:t>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fxxxbsp.h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smd.c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358303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TimerInit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TimerInit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50ms interval timer interrupt </a:t>
                      </a:r>
                      <a:r>
                        <a:rPr lang="ko-KR" altLang="en-US" sz="1050" dirty="0"/>
                        <a:t>생성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fxxxbsp.h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851241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95777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706581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476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748939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52744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Major Functions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altLang="ko-KR" sz="1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45399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 – STM32F429II (1)</a:t>
            </a:r>
            <a:endParaRPr lang="ko-KR" alt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Clock Configuration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836CB83-DADE-4050-AE67-CAE68F624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49" y="3084412"/>
            <a:ext cx="9972675" cy="3679925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2D36F914-4C9C-4B8E-833D-4AFA745ABF68}"/>
              </a:ext>
            </a:extLst>
          </p:cNvPr>
          <p:cNvSpPr/>
          <p:nvPr/>
        </p:nvSpPr>
        <p:spPr>
          <a:xfrm>
            <a:off x="1125914" y="14263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200" dirty="0"/>
              <a:t>1) HSE  </a:t>
            </a:r>
            <a:r>
              <a:rPr lang="en-US" altLang="ko-KR" sz="1200" dirty="0"/>
              <a:t>		Enabled</a:t>
            </a:r>
            <a:endParaRPr lang="ko-KR" altLang="en-US" sz="1200" dirty="0"/>
          </a:p>
          <a:p>
            <a:r>
              <a:rPr lang="ko-KR" altLang="en-US" sz="1200" dirty="0"/>
              <a:t>2) PLL_M          </a:t>
            </a:r>
            <a:r>
              <a:rPr lang="en-US" altLang="ko-KR" sz="1200" dirty="0"/>
              <a:t>	</a:t>
            </a:r>
            <a:r>
              <a:rPr lang="ko-KR" altLang="en-US" sz="1200" dirty="0"/>
              <a:t>8</a:t>
            </a:r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) PLL_P            </a:t>
            </a:r>
            <a:r>
              <a:rPr lang="en-US" altLang="ko-KR" sz="1200" dirty="0"/>
              <a:t>	</a:t>
            </a:r>
            <a:r>
              <a:rPr lang="ko-KR" altLang="en-US" sz="1200" dirty="0"/>
              <a:t>2</a:t>
            </a:r>
          </a:p>
          <a:p>
            <a:r>
              <a:rPr lang="en-US" altLang="ko-KR" sz="1200" dirty="0"/>
              <a:t>4</a:t>
            </a:r>
            <a:r>
              <a:rPr lang="ko-KR" altLang="en-US" sz="1200" dirty="0"/>
              <a:t>) SYS_CLK         </a:t>
            </a:r>
            <a:r>
              <a:rPr lang="en-US" altLang="ko-KR" sz="1200" dirty="0"/>
              <a:t>	</a:t>
            </a:r>
            <a:r>
              <a:rPr lang="ko-KR" altLang="en-US" sz="1200" dirty="0"/>
              <a:t>180MHz</a:t>
            </a:r>
          </a:p>
          <a:p>
            <a:r>
              <a:rPr lang="en-US" altLang="ko-KR" sz="1200" dirty="0"/>
              <a:t>5</a:t>
            </a:r>
            <a:r>
              <a:rPr lang="ko-KR" altLang="en-US" sz="1200" dirty="0"/>
              <a:t>) AHB </a:t>
            </a:r>
            <a:r>
              <a:rPr lang="ko-KR" altLang="en-US" sz="1200" dirty="0" err="1"/>
              <a:t>Prescaler</a:t>
            </a:r>
            <a:r>
              <a:rPr lang="ko-KR" altLang="en-US" sz="1200" dirty="0"/>
              <a:t>   </a:t>
            </a:r>
            <a:r>
              <a:rPr lang="en-US" altLang="ko-KR" sz="1200" dirty="0"/>
              <a:t>	</a:t>
            </a:r>
            <a:r>
              <a:rPr lang="ko-KR" altLang="en-US" sz="1200" dirty="0"/>
              <a:t>2        </a:t>
            </a:r>
          </a:p>
          <a:p>
            <a:r>
              <a:rPr lang="en-US" altLang="ko-KR" sz="1200" dirty="0"/>
              <a:t>6</a:t>
            </a:r>
            <a:r>
              <a:rPr lang="ko-KR" altLang="en-US" sz="1200" dirty="0"/>
              <a:t>) HCLK               </a:t>
            </a:r>
            <a:r>
              <a:rPr lang="en-US" altLang="ko-KR" sz="1200" dirty="0"/>
              <a:t>	</a:t>
            </a:r>
            <a:r>
              <a:rPr lang="ko-KR" altLang="en-US" sz="1200" dirty="0"/>
              <a:t>90MHz</a:t>
            </a:r>
          </a:p>
          <a:p>
            <a:r>
              <a:rPr lang="en-US" altLang="ko-KR" sz="1200" dirty="0"/>
              <a:t>7</a:t>
            </a:r>
            <a:r>
              <a:rPr lang="ko-KR" altLang="en-US" sz="1200" dirty="0"/>
              <a:t>) APB1 </a:t>
            </a:r>
            <a:r>
              <a:rPr lang="ko-KR" altLang="en-US" sz="1200" dirty="0" err="1"/>
              <a:t>Prescaler</a:t>
            </a:r>
            <a:r>
              <a:rPr lang="ko-KR" altLang="en-US" sz="1200" dirty="0"/>
              <a:t>  </a:t>
            </a:r>
            <a:r>
              <a:rPr lang="en-US" altLang="ko-KR" sz="1200" dirty="0"/>
              <a:t>	</a:t>
            </a:r>
            <a:r>
              <a:rPr lang="ko-KR" altLang="en-US" sz="1200" dirty="0"/>
              <a:t>2</a:t>
            </a:r>
          </a:p>
          <a:p>
            <a:r>
              <a:rPr lang="en-US" altLang="ko-KR" sz="1200" dirty="0"/>
              <a:t>8</a:t>
            </a:r>
            <a:r>
              <a:rPr lang="ko-KR" altLang="en-US" sz="1200" dirty="0"/>
              <a:t>) PCLK1              </a:t>
            </a:r>
            <a:r>
              <a:rPr lang="en-US" altLang="ko-KR" sz="1200" dirty="0"/>
              <a:t>	</a:t>
            </a:r>
            <a:r>
              <a:rPr lang="ko-KR" altLang="en-US" sz="1200" dirty="0" err="1"/>
              <a:t>peripheral</a:t>
            </a:r>
            <a:r>
              <a:rPr lang="ko-KR" altLang="en-US" sz="1200" dirty="0"/>
              <a:t> </a:t>
            </a:r>
            <a:r>
              <a:rPr lang="ko-KR" altLang="en-US" sz="1200" dirty="0" err="1"/>
              <a:t>clock</a:t>
            </a:r>
            <a:r>
              <a:rPr lang="ko-KR" altLang="en-US" sz="1200" dirty="0"/>
              <a:t> : 45MHz</a:t>
            </a:r>
          </a:p>
          <a:p>
            <a:r>
              <a:rPr lang="ko-KR" altLang="en-US" sz="1200" dirty="0"/>
              <a:t>                                </a:t>
            </a:r>
            <a:r>
              <a:rPr lang="en-US" altLang="ko-KR" sz="1200" dirty="0"/>
              <a:t>	</a:t>
            </a:r>
            <a:r>
              <a:rPr lang="ko-KR" altLang="en-US" sz="1200" dirty="0" err="1"/>
              <a:t>timer</a:t>
            </a:r>
            <a:r>
              <a:rPr lang="ko-KR" altLang="en-US" sz="1200" dirty="0"/>
              <a:t> </a:t>
            </a:r>
            <a:r>
              <a:rPr lang="ko-KR" altLang="en-US" sz="1200" dirty="0" err="1"/>
              <a:t>clock</a:t>
            </a:r>
            <a:r>
              <a:rPr lang="ko-KR" altLang="en-US" sz="1200" dirty="0"/>
              <a:t>       : 90MHz</a:t>
            </a:r>
          </a:p>
        </p:txBody>
      </p:sp>
    </p:spTree>
    <p:extLst>
      <p:ext uri="{BB962C8B-B14F-4D97-AF65-F5344CB8AC3E}">
        <p14:creationId xmlns:p14="http://schemas.microsoft.com/office/powerpoint/2010/main" val="310249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EC6E142-F568-47DD-8AA8-18494F848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499" y="1314973"/>
            <a:ext cx="3950382" cy="555658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 – STM32F429II (2)</a:t>
            </a:r>
            <a:endParaRPr lang="ko-KR" alt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Control Board </a:t>
            </a:r>
            <a:r>
              <a:rPr lang="ko-KR" altLang="en-US" sz="1400" dirty="0"/>
              <a:t>동작 설명</a:t>
            </a: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77FAF308-DA85-4EB3-9C76-17A29A5FBDFA}"/>
              </a:ext>
            </a:extLst>
          </p:cNvPr>
          <p:cNvSpPr txBox="1"/>
          <p:nvPr/>
        </p:nvSpPr>
        <p:spPr>
          <a:xfrm>
            <a:off x="1871469" y="3502212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100" dirty="0"/>
              <a:t>초기화</a:t>
            </a:r>
          </a:p>
        </p:txBody>
      </p:sp>
      <p:sp>
        <p:nvSpPr>
          <p:cNvPr id="7" name="오른쪽 중괄호 6">
            <a:extLst>
              <a:ext uri="{FF2B5EF4-FFF2-40B4-BE49-F238E27FC236}">
                <a16:creationId xmlns:a16="http://schemas.microsoft.com/office/drawing/2014/main" id="{9CB74411-5B22-494E-BFC6-8329C8C9DD11}"/>
              </a:ext>
            </a:extLst>
          </p:cNvPr>
          <p:cNvSpPr/>
          <p:nvPr/>
        </p:nvSpPr>
        <p:spPr>
          <a:xfrm>
            <a:off x="1609083" y="3429000"/>
            <a:ext cx="262386" cy="408034"/>
          </a:xfrm>
          <a:prstGeom prst="rightBrace">
            <a:avLst>
              <a:gd name="adj1" fmla="val 30114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0D9EFB5B-3078-456D-8D6F-6F7FA7A65D16}"/>
              </a:ext>
            </a:extLst>
          </p:cNvPr>
          <p:cNvSpPr txBox="1"/>
          <p:nvPr/>
        </p:nvSpPr>
        <p:spPr>
          <a:xfrm>
            <a:off x="5094761" y="4302247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Timer Interrupt</a:t>
            </a:r>
            <a:r>
              <a:rPr lang="ko-KR" altLang="en-US" sz="1100" dirty="0"/>
              <a:t> </a:t>
            </a:r>
            <a:r>
              <a:rPr lang="en-US" altLang="ko-KR" sz="1100" dirty="0"/>
              <a:t>(50ms)</a:t>
            </a:r>
            <a:endParaRPr lang="ko-KR" altLang="en-US" sz="1100" dirty="0"/>
          </a:p>
        </p:txBody>
      </p:sp>
      <p:sp>
        <p:nvSpPr>
          <p:cNvPr id="9" name="오른쪽 중괄호 8">
            <a:extLst>
              <a:ext uri="{FF2B5EF4-FFF2-40B4-BE49-F238E27FC236}">
                <a16:creationId xmlns:a16="http://schemas.microsoft.com/office/drawing/2014/main" id="{0AF1AE0D-CFC2-4E91-93C0-72AA8AB1ABF6}"/>
              </a:ext>
            </a:extLst>
          </p:cNvPr>
          <p:cNvSpPr/>
          <p:nvPr/>
        </p:nvSpPr>
        <p:spPr>
          <a:xfrm>
            <a:off x="4723527" y="3831296"/>
            <a:ext cx="339152" cy="12035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557EF94D-108F-4237-B068-18EC07A6BA09}"/>
              </a:ext>
            </a:extLst>
          </p:cNvPr>
          <p:cNvSpPr txBox="1"/>
          <p:nvPr/>
        </p:nvSpPr>
        <p:spPr>
          <a:xfrm>
            <a:off x="3227584" y="4287906"/>
            <a:ext cx="1481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50ms </a:t>
            </a:r>
            <a:r>
              <a:rPr lang="ko-KR" altLang="en-US" sz="1100" dirty="0"/>
              <a:t>마다 전송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송신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0x31)</a:t>
            </a:r>
            <a:r>
              <a:rPr lang="ko-KR" altLang="en-US" sz="1100" dirty="0"/>
              <a:t> </a:t>
            </a:r>
          </a:p>
        </p:txBody>
      </p:sp>
      <p:sp>
        <p:nvSpPr>
          <p:cNvPr id="11" name="오른쪽 중괄호 10">
            <a:extLst>
              <a:ext uri="{FF2B5EF4-FFF2-40B4-BE49-F238E27FC236}">
                <a16:creationId xmlns:a16="http://schemas.microsoft.com/office/drawing/2014/main" id="{4970C7EA-63DA-4665-A115-AB59E98D487E}"/>
              </a:ext>
            </a:extLst>
          </p:cNvPr>
          <p:cNvSpPr/>
          <p:nvPr/>
        </p:nvSpPr>
        <p:spPr>
          <a:xfrm>
            <a:off x="2965198" y="4151362"/>
            <a:ext cx="262386" cy="89278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2" name="TextBox 23">
            <a:extLst>
              <a:ext uri="{FF2B5EF4-FFF2-40B4-BE49-F238E27FC236}">
                <a16:creationId xmlns:a16="http://schemas.microsoft.com/office/drawing/2014/main" id="{63FA736B-8D1F-4F7B-9D07-4822FBF15420}"/>
              </a:ext>
            </a:extLst>
          </p:cNvPr>
          <p:cNvSpPr txBox="1"/>
          <p:nvPr/>
        </p:nvSpPr>
        <p:spPr>
          <a:xfrm>
            <a:off x="3491536" y="5629666"/>
            <a:ext cx="15712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Can Rx Interrupt </a:t>
            </a:r>
            <a:r>
              <a:rPr lang="ko-KR" altLang="en-US" sz="1100" dirty="0"/>
              <a:t>처리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수신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0x32) </a:t>
            </a:r>
            <a:endParaRPr lang="ko-KR" altLang="en-US" sz="1100" dirty="0"/>
          </a:p>
        </p:txBody>
      </p:sp>
      <p:sp>
        <p:nvSpPr>
          <p:cNvPr id="14" name="오른쪽 중괄호 13">
            <a:extLst>
              <a:ext uri="{FF2B5EF4-FFF2-40B4-BE49-F238E27FC236}">
                <a16:creationId xmlns:a16="http://schemas.microsoft.com/office/drawing/2014/main" id="{E0C36D13-6FA5-4EF8-9B5C-9E30390EDC38}"/>
              </a:ext>
            </a:extLst>
          </p:cNvPr>
          <p:cNvSpPr/>
          <p:nvPr/>
        </p:nvSpPr>
        <p:spPr>
          <a:xfrm>
            <a:off x="3229150" y="5180692"/>
            <a:ext cx="262386" cy="1312181"/>
          </a:xfrm>
          <a:prstGeom prst="rightBrace">
            <a:avLst>
              <a:gd name="adj1" fmla="val 24669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F635C960-0C99-4C8E-A3B0-D138F49D4EEE}"/>
              </a:ext>
            </a:extLst>
          </p:cNvPr>
          <p:cNvSpPr txBox="1"/>
          <p:nvPr/>
        </p:nvSpPr>
        <p:spPr>
          <a:xfrm>
            <a:off x="4893103" y="2119507"/>
            <a:ext cx="16898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>
                <a:solidFill>
                  <a:srgbClr val="FF0000"/>
                </a:solidFill>
              </a:rPr>
              <a:t>Clock </a:t>
            </a:r>
            <a:r>
              <a:rPr lang="ko-KR" altLang="en-US" sz="1100" dirty="0">
                <a:solidFill>
                  <a:srgbClr val="FF0000"/>
                </a:solidFill>
              </a:rPr>
              <a:t>관련 파일 교체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</a:rPr>
              <a:t>(</a:t>
            </a:r>
            <a:r>
              <a:rPr lang="ko-KR" altLang="en-US" sz="1100" dirty="0">
                <a:solidFill>
                  <a:srgbClr val="FF0000"/>
                </a:solidFill>
              </a:rPr>
              <a:t>교체된 파일 설정 내용</a:t>
            </a:r>
            <a:r>
              <a:rPr lang="en-US" altLang="ko-KR" sz="1100" dirty="0">
                <a:solidFill>
                  <a:srgbClr val="FF0000"/>
                </a:solidFill>
              </a:rPr>
              <a:t>)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17" name="오른쪽 중괄호 16">
            <a:extLst>
              <a:ext uri="{FF2B5EF4-FFF2-40B4-BE49-F238E27FC236}">
                <a16:creationId xmlns:a16="http://schemas.microsoft.com/office/drawing/2014/main" id="{39E38AB6-AEF8-4C4B-930B-D121F598F973}"/>
              </a:ext>
            </a:extLst>
          </p:cNvPr>
          <p:cNvSpPr/>
          <p:nvPr/>
        </p:nvSpPr>
        <p:spPr>
          <a:xfrm>
            <a:off x="4574628" y="1823853"/>
            <a:ext cx="339152" cy="12035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791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 – STM32F103RE (1)</a:t>
            </a:r>
            <a:endParaRPr lang="ko-KR" alt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Clock Configuration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F67F04C-BF48-43B9-86FB-84B1DBDBF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412" y="3180663"/>
            <a:ext cx="8262937" cy="333053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E2BEAE57-8842-48E9-97FE-7E92E1DBC0E3}"/>
              </a:ext>
            </a:extLst>
          </p:cNvPr>
          <p:cNvSpPr/>
          <p:nvPr/>
        </p:nvSpPr>
        <p:spPr>
          <a:xfrm>
            <a:off x="1125914" y="14263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200" dirty="0"/>
              <a:t>1) HS</a:t>
            </a:r>
            <a:r>
              <a:rPr lang="en-US" altLang="ko-KR" sz="1200" dirty="0"/>
              <a:t>I</a:t>
            </a:r>
            <a:r>
              <a:rPr lang="ko-KR" altLang="en-US" sz="1200" dirty="0"/>
              <a:t>  </a:t>
            </a:r>
            <a:r>
              <a:rPr lang="en-US" altLang="ko-KR" sz="1200" dirty="0"/>
              <a:t>		Enabled</a:t>
            </a:r>
            <a:endParaRPr lang="ko-KR" altLang="en-US" sz="1200" dirty="0"/>
          </a:p>
          <a:p>
            <a:r>
              <a:rPr lang="ko-KR" altLang="en-US" sz="1200" dirty="0"/>
              <a:t>2) PLL          </a:t>
            </a:r>
            <a:r>
              <a:rPr lang="en-US" altLang="ko-KR" sz="1200" dirty="0"/>
              <a:t>	4</a:t>
            </a:r>
            <a:endParaRPr lang="ko-KR" altLang="en-US" sz="1200" dirty="0"/>
          </a:p>
          <a:p>
            <a:r>
              <a:rPr lang="ko-KR" altLang="en-US" sz="1200" dirty="0"/>
              <a:t>2) PLL </a:t>
            </a:r>
            <a:r>
              <a:rPr lang="en-US" altLang="ko-KR" sz="1200" dirty="0"/>
              <a:t>MUL</a:t>
            </a:r>
            <a:r>
              <a:rPr lang="ko-KR" altLang="en-US" sz="1200" dirty="0"/>
              <a:t>          </a:t>
            </a:r>
            <a:r>
              <a:rPr lang="en-US" altLang="ko-KR" sz="1200" dirty="0"/>
              <a:t>	15</a:t>
            </a:r>
          </a:p>
          <a:p>
            <a:r>
              <a:rPr lang="en-US" altLang="ko-KR" sz="1200" dirty="0"/>
              <a:t>4</a:t>
            </a:r>
            <a:r>
              <a:rPr lang="ko-KR" altLang="en-US" sz="1200" dirty="0"/>
              <a:t>) SYS_CLK         </a:t>
            </a:r>
            <a:r>
              <a:rPr lang="en-US" altLang="ko-KR" sz="1200" dirty="0"/>
              <a:t>	60</a:t>
            </a:r>
            <a:r>
              <a:rPr lang="ko-KR" altLang="en-US" sz="1200" dirty="0" err="1"/>
              <a:t>MHz</a:t>
            </a:r>
            <a:endParaRPr lang="ko-KR" altLang="en-US" sz="1200" dirty="0"/>
          </a:p>
          <a:p>
            <a:r>
              <a:rPr lang="en-US" altLang="ko-KR" sz="1200" dirty="0"/>
              <a:t>5</a:t>
            </a:r>
            <a:r>
              <a:rPr lang="ko-KR" altLang="en-US" sz="1200" dirty="0"/>
              <a:t>) AHB </a:t>
            </a:r>
            <a:r>
              <a:rPr lang="ko-KR" altLang="en-US" sz="1200" dirty="0" err="1"/>
              <a:t>Prescaler</a:t>
            </a:r>
            <a:r>
              <a:rPr lang="ko-KR" altLang="en-US" sz="1200" dirty="0"/>
              <a:t>   </a:t>
            </a:r>
            <a:r>
              <a:rPr lang="en-US" altLang="ko-KR" sz="1200" dirty="0"/>
              <a:t>	1</a:t>
            </a:r>
            <a:r>
              <a:rPr lang="ko-KR" altLang="en-US" sz="1200" dirty="0"/>
              <a:t>        </a:t>
            </a:r>
          </a:p>
          <a:p>
            <a:r>
              <a:rPr lang="en-US" altLang="ko-KR" sz="1200" dirty="0"/>
              <a:t>6</a:t>
            </a:r>
            <a:r>
              <a:rPr lang="ko-KR" altLang="en-US" sz="1200" dirty="0"/>
              <a:t>) HCLK               </a:t>
            </a:r>
            <a:r>
              <a:rPr lang="en-US" altLang="ko-KR" sz="1200" dirty="0"/>
              <a:t>	60</a:t>
            </a:r>
            <a:r>
              <a:rPr lang="ko-KR" altLang="en-US" sz="1200" dirty="0" err="1"/>
              <a:t>MHz</a:t>
            </a:r>
            <a:endParaRPr lang="ko-KR" altLang="en-US" sz="1200" dirty="0"/>
          </a:p>
          <a:p>
            <a:r>
              <a:rPr lang="en-US" altLang="ko-KR" sz="1200" dirty="0"/>
              <a:t>7</a:t>
            </a:r>
            <a:r>
              <a:rPr lang="ko-KR" altLang="en-US" sz="1200" dirty="0"/>
              <a:t>) APB1 </a:t>
            </a:r>
            <a:r>
              <a:rPr lang="ko-KR" altLang="en-US" sz="1200" dirty="0" err="1"/>
              <a:t>Prescaler</a:t>
            </a:r>
            <a:r>
              <a:rPr lang="ko-KR" altLang="en-US" sz="1200" dirty="0"/>
              <a:t>  </a:t>
            </a:r>
            <a:r>
              <a:rPr lang="en-US" altLang="ko-KR" sz="1200" dirty="0"/>
              <a:t>	</a:t>
            </a:r>
            <a:r>
              <a:rPr lang="ko-KR" altLang="en-US" sz="1200" dirty="0"/>
              <a:t>2</a:t>
            </a:r>
          </a:p>
          <a:p>
            <a:r>
              <a:rPr lang="en-US" altLang="ko-KR" sz="1200" dirty="0"/>
              <a:t>8</a:t>
            </a:r>
            <a:r>
              <a:rPr lang="ko-KR" altLang="en-US" sz="1200" dirty="0"/>
              <a:t>) PCLK1              </a:t>
            </a:r>
            <a:r>
              <a:rPr lang="en-US" altLang="ko-KR" sz="1200" dirty="0"/>
              <a:t>	</a:t>
            </a:r>
            <a:r>
              <a:rPr lang="ko-KR" altLang="en-US" sz="1200" dirty="0" err="1"/>
              <a:t>peripheral</a:t>
            </a:r>
            <a:r>
              <a:rPr lang="ko-KR" altLang="en-US" sz="1200" dirty="0"/>
              <a:t> </a:t>
            </a:r>
            <a:r>
              <a:rPr lang="ko-KR" altLang="en-US" sz="1200" dirty="0" err="1"/>
              <a:t>clock</a:t>
            </a:r>
            <a:r>
              <a:rPr lang="ko-KR" altLang="en-US" sz="1200" dirty="0"/>
              <a:t> : </a:t>
            </a:r>
            <a:r>
              <a:rPr lang="en-US" altLang="ko-KR" sz="1200" dirty="0"/>
              <a:t>30</a:t>
            </a:r>
            <a:r>
              <a:rPr lang="ko-KR" altLang="en-US" sz="1200" dirty="0" err="1"/>
              <a:t>MHz</a:t>
            </a:r>
            <a:endParaRPr lang="ko-KR" altLang="en-US" sz="1200" dirty="0"/>
          </a:p>
          <a:p>
            <a:r>
              <a:rPr lang="ko-KR" altLang="en-US" sz="1200" dirty="0"/>
              <a:t>                                </a:t>
            </a:r>
            <a:r>
              <a:rPr lang="en-US" altLang="ko-KR" sz="1200" dirty="0"/>
              <a:t>	</a:t>
            </a:r>
            <a:r>
              <a:rPr lang="ko-KR" altLang="en-US" sz="1200" dirty="0" err="1"/>
              <a:t>timer</a:t>
            </a:r>
            <a:r>
              <a:rPr lang="ko-KR" altLang="en-US" sz="1200" dirty="0"/>
              <a:t> </a:t>
            </a:r>
            <a:r>
              <a:rPr lang="ko-KR" altLang="en-US" sz="1200" dirty="0" err="1"/>
              <a:t>clock</a:t>
            </a:r>
            <a:r>
              <a:rPr lang="ko-KR" altLang="en-US" sz="1200" dirty="0"/>
              <a:t>        : </a:t>
            </a:r>
            <a:r>
              <a:rPr lang="en-US" altLang="ko-KR" sz="1200" dirty="0"/>
              <a:t>6</a:t>
            </a:r>
            <a:r>
              <a:rPr lang="ko-KR" altLang="en-US" sz="1200" dirty="0"/>
              <a:t>0MHz</a:t>
            </a:r>
          </a:p>
        </p:txBody>
      </p:sp>
    </p:spTree>
    <p:extLst>
      <p:ext uri="{BB962C8B-B14F-4D97-AF65-F5344CB8AC3E}">
        <p14:creationId xmlns:p14="http://schemas.microsoft.com/office/powerpoint/2010/main" val="345530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B3C950B4-5B12-41A0-8D9D-D978FF47A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478" y="1314973"/>
            <a:ext cx="2411482" cy="5489216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 – STM32F103RE (2)</a:t>
            </a:r>
            <a:endParaRPr lang="ko-KR" alt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Driver Board </a:t>
            </a:r>
            <a:r>
              <a:rPr lang="ko-KR" altLang="en-US" sz="1400" dirty="0"/>
              <a:t>동작 설명</a:t>
            </a: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77FAF308-DA85-4EB3-9C76-17A29A5FBDFA}"/>
              </a:ext>
            </a:extLst>
          </p:cNvPr>
          <p:cNvSpPr txBox="1"/>
          <p:nvPr/>
        </p:nvSpPr>
        <p:spPr>
          <a:xfrm>
            <a:off x="2116219" y="2222388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100" dirty="0"/>
              <a:t>초기화</a:t>
            </a:r>
          </a:p>
        </p:txBody>
      </p:sp>
      <p:sp>
        <p:nvSpPr>
          <p:cNvPr id="7" name="오른쪽 중괄호 6">
            <a:extLst>
              <a:ext uri="{FF2B5EF4-FFF2-40B4-BE49-F238E27FC236}">
                <a16:creationId xmlns:a16="http://schemas.microsoft.com/office/drawing/2014/main" id="{9CB74411-5B22-494E-BFC6-8329C8C9DD11}"/>
              </a:ext>
            </a:extLst>
          </p:cNvPr>
          <p:cNvSpPr/>
          <p:nvPr/>
        </p:nvSpPr>
        <p:spPr>
          <a:xfrm>
            <a:off x="1853833" y="2106062"/>
            <a:ext cx="262386" cy="494263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0D9EFB5B-3078-456D-8D6F-6F7FA7A65D16}"/>
              </a:ext>
            </a:extLst>
          </p:cNvPr>
          <p:cNvSpPr txBox="1"/>
          <p:nvPr/>
        </p:nvSpPr>
        <p:spPr>
          <a:xfrm>
            <a:off x="4901493" y="3890314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Timer Interrupt</a:t>
            </a:r>
            <a:r>
              <a:rPr lang="ko-KR" altLang="en-US" sz="1100" dirty="0"/>
              <a:t> </a:t>
            </a:r>
            <a:r>
              <a:rPr lang="en-US" altLang="ko-KR" sz="1100" dirty="0"/>
              <a:t>(50ms)</a:t>
            </a:r>
            <a:endParaRPr lang="ko-KR" altLang="en-US" sz="1100" dirty="0"/>
          </a:p>
        </p:txBody>
      </p:sp>
      <p:sp>
        <p:nvSpPr>
          <p:cNvPr id="9" name="오른쪽 중괄호 8">
            <a:extLst>
              <a:ext uri="{FF2B5EF4-FFF2-40B4-BE49-F238E27FC236}">
                <a16:creationId xmlns:a16="http://schemas.microsoft.com/office/drawing/2014/main" id="{0AF1AE0D-CFC2-4E91-93C0-72AA8AB1ABF6}"/>
              </a:ext>
            </a:extLst>
          </p:cNvPr>
          <p:cNvSpPr/>
          <p:nvPr/>
        </p:nvSpPr>
        <p:spPr>
          <a:xfrm>
            <a:off x="4562341" y="3126441"/>
            <a:ext cx="339152" cy="183552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557EF94D-108F-4237-B068-18EC07A6BA09}"/>
              </a:ext>
            </a:extLst>
          </p:cNvPr>
          <p:cNvSpPr txBox="1"/>
          <p:nvPr/>
        </p:nvSpPr>
        <p:spPr>
          <a:xfrm>
            <a:off x="3227584" y="4287906"/>
            <a:ext cx="149752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SW 1 </a:t>
            </a:r>
            <a:r>
              <a:rPr lang="ko-KR" altLang="en-US" sz="1100" dirty="0"/>
              <a:t>확인 </a:t>
            </a:r>
            <a:endParaRPr lang="en-US" altLang="ko-KR" sz="1100" dirty="0"/>
          </a:p>
          <a:p>
            <a:r>
              <a:rPr lang="ko-KR" altLang="en-US" sz="1100" dirty="0"/>
              <a:t>후</a:t>
            </a:r>
            <a:r>
              <a:rPr lang="en-US" altLang="ko-KR" sz="1100" dirty="0"/>
              <a:t>, TX </a:t>
            </a:r>
            <a:r>
              <a:rPr lang="ko-KR" altLang="en-US" sz="1100" dirty="0"/>
              <a:t>전송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송신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0x32)</a:t>
            </a:r>
            <a:r>
              <a:rPr lang="ko-KR" altLang="en-US" sz="1100" dirty="0"/>
              <a:t> </a:t>
            </a:r>
          </a:p>
        </p:txBody>
      </p:sp>
      <p:sp>
        <p:nvSpPr>
          <p:cNvPr id="11" name="오른쪽 중괄호 10">
            <a:extLst>
              <a:ext uri="{FF2B5EF4-FFF2-40B4-BE49-F238E27FC236}">
                <a16:creationId xmlns:a16="http://schemas.microsoft.com/office/drawing/2014/main" id="{4970C7EA-63DA-4665-A115-AB59E98D487E}"/>
              </a:ext>
            </a:extLst>
          </p:cNvPr>
          <p:cNvSpPr/>
          <p:nvPr/>
        </p:nvSpPr>
        <p:spPr>
          <a:xfrm>
            <a:off x="2965198" y="4151363"/>
            <a:ext cx="262386" cy="57976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2" name="TextBox 23">
            <a:extLst>
              <a:ext uri="{FF2B5EF4-FFF2-40B4-BE49-F238E27FC236}">
                <a16:creationId xmlns:a16="http://schemas.microsoft.com/office/drawing/2014/main" id="{63FA736B-8D1F-4F7B-9D07-4822FBF15420}"/>
              </a:ext>
            </a:extLst>
          </p:cNvPr>
          <p:cNvSpPr txBox="1"/>
          <p:nvPr/>
        </p:nvSpPr>
        <p:spPr>
          <a:xfrm>
            <a:off x="3491536" y="5629666"/>
            <a:ext cx="15712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Can Rx Interrupt </a:t>
            </a:r>
            <a:r>
              <a:rPr lang="ko-KR" altLang="en-US" sz="1100" dirty="0"/>
              <a:t>처리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수신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0x31) </a:t>
            </a:r>
            <a:endParaRPr lang="ko-KR" altLang="en-US" sz="1100" dirty="0"/>
          </a:p>
        </p:txBody>
      </p:sp>
      <p:sp>
        <p:nvSpPr>
          <p:cNvPr id="14" name="오른쪽 중괄호 13">
            <a:extLst>
              <a:ext uri="{FF2B5EF4-FFF2-40B4-BE49-F238E27FC236}">
                <a16:creationId xmlns:a16="http://schemas.microsoft.com/office/drawing/2014/main" id="{E0C36D13-6FA5-4EF8-9B5C-9E30390EDC38}"/>
              </a:ext>
            </a:extLst>
          </p:cNvPr>
          <p:cNvSpPr/>
          <p:nvPr/>
        </p:nvSpPr>
        <p:spPr>
          <a:xfrm>
            <a:off x="3229150" y="5044150"/>
            <a:ext cx="262386" cy="144872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A03178C1-DA6E-4C33-9BFE-C2833CE1F5D4}"/>
              </a:ext>
            </a:extLst>
          </p:cNvPr>
          <p:cNvCxnSpPr/>
          <p:nvPr/>
        </p:nvCxnSpPr>
        <p:spPr>
          <a:xfrm flipH="1">
            <a:off x="1853833" y="1998866"/>
            <a:ext cx="131305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23">
            <a:extLst>
              <a:ext uri="{FF2B5EF4-FFF2-40B4-BE49-F238E27FC236}">
                <a16:creationId xmlns:a16="http://schemas.microsoft.com/office/drawing/2014/main" id="{CE6D29FF-64A5-4628-A488-3DB9DC289B51}"/>
              </a:ext>
            </a:extLst>
          </p:cNvPr>
          <p:cNvSpPr txBox="1"/>
          <p:nvPr/>
        </p:nvSpPr>
        <p:spPr>
          <a:xfrm>
            <a:off x="3284478" y="1868061"/>
            <a:ext cx="8483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100" dirty="0">
                <a:solidFill>
                  <a:srgbClr val="FF0000"/>
                </a:solidFill>
              </a:rPr>
              <a:t>추가 함수 </a:t>
            </a:r>
          </a:p>
        </p:txBody>
      </p:sp>
    </p:spTree>
    <p:extLst>
      <p:ext uri="{BB962C8B-B14F-4D97-AF65-F5344CB8AC3E}">
        <p14:creationId xmlns:p14="http://schemas.microsoft.com/office/powerpoint/2010/main" val="414655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595</Words>
  <Application>Microsoft Office PowerPoint</Application>
  <PresentationFormat>와이드스크린</PresentationFormat>
  <Paragraphs>179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Wingdings</vt:lpstr>
      <vt:lpstr>Office 테마</vt:lpstr>
      <vt:lpstr>CAN Interface  </vt:lpstr>
      <vt:lpstr>PowerPoint 프레젠테이션</vt:lpstr>
      <vt:lpstr>CAN Interface</vt:lpstr>
      <vt:lpstr>CAN Interface</vt:lpstr>
      <vt:lpstr>CAN Interface </vt:lpstr>
      <vt:lpstr>CAN Interface – STM32F429II (1)</vt:lpstr>
      <vt:lpstr>CAN Interface – STM32F429II (2)</vt:lpstr>
      <vt:lpstr>CAN Interface – STM32F103RE (1)</vt:lpstr>
      <vt:lpstr>CAN Interface – STM32F103RE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Interface</dc:title>
  <dc:creator>hhwang</dc:creator>
  <cp:lastModifiedBy>hhwang</cp:lastModifiedBy>
  <cp:revision>20</cp:revision>
  <dcterms:created xsi:type="dcterms:W3CDTF">2021-06-30T04:18:33Z</dcterms:created>
  <dcterms:modified xsi:type="dcterms:W3CDTF">2021-07-15T01:28:21Z</dcterms:modified>
</cp:coreProperties>
</file>